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768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FDA64-762D-4AD8-9F07-790A637A01DE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487D-ECE3-4B00-A318-D8D9E46E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85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FDA64-762D-4AD8-9F07-790A637A01DE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487D-ECE3-4B00-A318-D8D9E46E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26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FDA64-762D-4AD8-9F07-790A637A01DE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487D-ECE3-4B00-A318-D8D9E46E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74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FDA64-762D-4AD8-9F07-790A637A01DE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487D-ECE3-4B00-A318-D8D9E46E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34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FDA64-762D-4AD8-9F07-790A637A01DE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487D-ECE3-4B00-A318-D8D9E46E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3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FDA64-762D-4AD8-9F07-790A637A01DE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487D-ECE3-4B00-A318-D8D9E46E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889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FDA64-762D-4AD8-9F07-790A637A01DE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487D-ECE3-4B00-A318-D8D9E46E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71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FDA64-762D-4AD8-9F07-790A637A01DE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487D-ECE3-4B00-A318-D8D9E46E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849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FDA64-762D-4AD8-9F07-790A637A01DE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487D-ECE3-4B00-A318-D8D9E46E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221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FDA64-762D-4AD8-9F07-790A637A01DE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487D-ECE3-4B00-A318-D8D9E46E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555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FDA64-762D-4AD8-9F07-790A637A01DE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487D-ECE3-4B00-A318-D8D9E46E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FDA64-762D-4AD8-9F07-790A637A01DE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6487D-ECE3-4B00-A318-D8D9E46E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85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288DFD0-B0AE-47BB-BDBE-AF3BAB2E8A53}"/>
              </a:ext>
            </a:extLst>
          </p:cNvPr>
          <p:cNvSpPr txBox="1"/>
          <p:nvPr/>
        </p:nvSpPr>
        <p:spPr>
          <a:xfrm>
            <a:off x="866775" y="445770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2FF3D3-C2E6-4EFC-8934-53EAFC46946C}"/>
              </a:ext>
            </a:extLst>
          </p:cNvPr>
          <p:cNvSpPr txBox="1"/>
          <p:nvPr/>
        </p:nvSpPr>
        <p:spPr>
          <a:xfrm>
            <a:off x="4814099" y="445770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F42F96-E983-4F87-84D8-81B372118CA5}"/>
              </a:ext>
            </a:extLst>
          </p:cNvPr>
          <p:cNvSpPr txBox="1"/>
          <p:nvPr/>
        </p:nvSpPr>
        <p:spPr>
          <a:xfrm>
            <a:off x="2598339" y="642937"/>
            <a:ext cx="26084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1585233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D3DEDEE-2AF1-488C-8F89-7C57D8552D19}"/>
              </a:ext>
            </a:extLst>
          </p:cNvPr>
          <p:cNvSpPr txBox="1"/>
          <p:nvPr/>
        </p:nvSpPr>
        <p:spPr>
          <a:xfrm>
            <a:off x="866775" y="445770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C7FB52-3848-44CD-B999-77179AD457DC}"/>
              </a:ext>
            </a:extLst>
          </p:cNvPr>
          <p:cNvSpPr txBox="1"/>
          <p:nvPr/>
        </p:nvSpPr>
        <p:spPr>
          <a:xfrm>
            <a:off x="4814099" y="445770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581179-234C-45D6-9465-B8F3651B6243}"/>
              </a:ext>
            </a:extLst>
          </p:cNvPr>
          <p:cNvSpPr txBox="1"/>
          <p:nvPr/>
        </p:nvSpPr>
        <p:spPr>
          <a:xfrm>
            <a:off x="2598339" y="642937"/>
            <a:ext cx="26084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457970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5798951-D248-4BEE-8BB2-E97A2DA66991}"/>
              </a:ext>
            </a:extLst>
          </p:cNvPr>
          <p:cNvSpPr txBox="1"/>
          <p:nvPr/>
        </p:nvSpPr>
        <p:spPr>
          <a:xfrm>
            <a:off x="866775" y="445770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EB39E3-F7A4-4726-9754-574C7026158D}"/>
              </a:ext>
            </a:extLst>
          </p:cNvPr>
          <p:cNvSpPr txBox="1"/>
          <p:nvPr/>
        </p:nvSpPr>
        <p:spPr>
          <a:xfrm>
            <a:off x="4814099" y="445770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3D1DC0-0337-470F-9B57-F3C4903F248A}"/>
              </a:ext>
            </a:extLst>
          </p:cNvPr>
          <p:cNvSpPr txBox="1"/>
          <p:nvPr/>
        </p:nvSpPr>
        <p:spPr>
          <a:xfrm>
            <a:off x="2598339" y="642937"/>
            <a:ext cx="26084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2849099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3AA4B61-7558-4BD2-A842-ED2FA7B38D38}"/>
              </a:ext>
            </a:extLst>
          </p:cNvPr>
          <p:cNvSpPr txBox="1"/>
          <p:nvPr/>
        </p:nvSpPr>
        <p:spPr>
          <a:xfrm>
            <a:off x="866775" y="445770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AD0F54-1014-4E4D-B9A1-56F1D85A06CD}"/>
              </a:ext>
            </a:extLst>
          </p:cNvPr>
          <p:cNvSpPr txBox="1"/>
          <p:nvPr/>
        </p:nvSpPr>
        <p:spPr>
          <a:xfrm>
            <a:off x="4814099" y="445770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7F93B4-93B8-4DDA-A308-98A2ABD21076}"/>
              </a:ext>
            </a:extLst>
          </p:cNvPr>
          <p:cNvSpPr txBox="1"/>
          <p:nvPr/>
        </p:nvSpPr>
        <p:spPr>
          <a:xfrm>
            <a:off x="2598339" y="642937"/>
            <a:ext cx="26084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1617249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FEB8E7-B4F9-4EDE-83FC-E9F537A51D87}"/>
              </a:ext>
            </a:extLst>
          </p:cNvPr>
          <p:cNvSpPr txBox="1"/>
          <p:nvPr/>
        </p:nvSpPr>
        <p:spPr>
          <a:xfrm>
            <a:off x="866775" y="445770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70827B-57D6-45BF-A80C-E94E35718C8D}"/>
              </a:ext>
            </a:extLst>
          </p:cNvPr>
          <p:cNvSpPr txBox="1"/>
          <p:nvPr/>
        </p:nvSpPr>
        <p:spPr>
          <a:xfrm>
            <a:off x="4814099" y="445770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2E5D7E-2CE5-44A3-AA15-216650B111C1}"/>
              </a:ext>
            </a:extLst>
          </p:cNvPr>
          <p:cNvSpPr txBox="1"/>
          <p:nvPr/>
        </p:nvSpPr>
        <p:spPr>
          <a:xfrm>
            <a:off x="2598339" y="642937"/>
            <a:ext cx="26084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637774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45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3</cp:revision>
  <dcterms:created xsi:type="dcterms:W3CDTF">2020-09-28T16:56:06Z</dcterms:created>
  <dcterms:modified xsi:type="dcterms:W3CDTF">2020-09-30T16:11:57Z</dcterms:modified>
</cp:coreProperties>
</file>